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0" autoAdjust="0"/>
  </p:normalViewPr>
  <p:slideViewPr>
    <p:cSldViewPr>
      <p:cViewPr>
        <p:scale>
          <a:sx n="75" d="100"/>
          <a:sy n="75" d="100"/>
        </p:scale>
        <p:origin x="-1666" y="-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FBE262A-1644-44AD-B658-95C61FA0CA4C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F38267-5305-4262-AF7F-E693081EA21D}" type="slidenum">
              <a:rPr lang="pl-PL" smtClean="0"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E262A-1644-44AD-B658-95C61FA0CA4C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38267-5305-4262-AF7F-E693081EA2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E262A-1644-44AD-B658-95C61FA0CA4C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38267-5305-4262-AF7F-E693081EA2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E262A-1644-44AD-B658-95C61FA0CA4C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38267-5305-4262-AF7F-E693081EA2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FBE262A-1644-44AD-B658-95C61FA0CA4C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F38267-5305-4262-AF7F-E693081EA21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E262A-1644-44AD-B658-95C61FA0CA4C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F38267-5305-4262-AF7F-E693081EA21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Prostokąt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E262A-1644-44AD-B658-95C61FA0CA4C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5F38267-5305-4262-AF7F-E693081EA2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E262A-1644-44AD-B658-95C61FA0CA4C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38267-5305-4262-AF7F-E693081EA21D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rostokąt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FBE262A-1644-44AD-B658-95C61FA0CA4C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5F38267-5305-4262-AF7F-E693081EA21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rostokąt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9" name="Symbol zastępczy daty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AFBE262A-1644-44AD-B658-95C61FA0CA4C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F38267-5305-4262-AF7F-E693081EA21D}" type="slidenum">
              <a:rPr lang="pl-PL" smtClean="0"/>
              <a:t>‹#›</a:t>
            </a:fld>
            <a:endParaRPr lang="pl-PL"/>
          </a:p>
        </p:txBody>
      </p:sp>
      <p:sp>
        <p:nvSpPr>
          <p:cNvPr id="11" name="Symbol zastępczy stopki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3" name="Symbol zastępczy obrazu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pl-PL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AFBE262A-1644-44AD-B658-95C61FA0CA4C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5F38267-5305-4262-AF7F-E693081EA21D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Symbol zastępczy stopki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 rogami zaokrąglonymi po przekątnej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AFBE262A-1644-44AD-B658-95C61FA0CA4C}" type="datetimeFigureOut">
              <a:rPr lang="pl-PL" smtClean="0"/>
              <a:t>15.04.2020</a:t>
            </a:fld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5F38267-5305-4262-AF7F-E693081EA21D}" type="slidenum">
              <a:rPr lang="pl-PL" smtClean="0"/>
              <a:t>‹#›</a:t>
            </a:fld>
            <a:endParaRPr lang="pl-PL"/>
          </a:p>
        </p:txBody>
      </p: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251520" y="878855"/>
            <a:ext cx="7772400" cy="1470025"/>
          </a:xfrm>
        </p:spPr>
        <p:txBody>
          <a:bodyPr>
            <a:normAutofit/>
          </a:bodyPr>
          <a:lstStyle/>
          <a:p>
            <a:r>
              <a:rPr lang="pl-PL" sz="8800" b="1" dirty="0" err="1" smtClean="0"/>
              <a:t>sehen</a:t>
            </a:r>
            <a:endParaRPr lang="pl-PL" sz="88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708920"/>
            <a:ext cx="7344816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86989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737360" y="1052736"/>
            <a:ext cx="7272808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dirty="0" smtClean="0"/>
              <a:t>Czasownik </a:t>
            </a:r>
            <a:r>
              <a:rPr lang="pl-PL" sz="4400" i="1" dirty="0" err="1" smtClean="0"/>
              <a:t>sehen</a:t>
            </a:r>
            <a:r>
              <a:rPr lang="pl-PL" sz="4400" dirty="0" smtClean="0"/>
              <a:t> </a:t>
            </a:r>
          </a:p>
          <a:p>
            <a:pPr algn="ctr"/>
            <a:r>
              <a:rPr lang="pl-PL" sz="4400" dirty="0" smtClean="0"/>
              <a:t>odmienia się w sposób nieregularny – </a:t>
            </a:r>
          </a:p>
          <a:p>
            <a:pPr algn="ctr"/>
            <a:r>
              <a:rPr lang="pl-PL" sz="4400" dirty="0" smtClean="0"/>
              <a:t>w 2. i 3. osobie liczby pojedynczej samogłoska </a:t>
            </a:r>
          </a:p>
          <a:p>
            <a:pPr algn="ctr"/>
            <a:r>
              <a:rPr lang="pl-PL" sz="4400" dirty="0" smtClean="0"/>
              <a:t>–e- zamienia się na –</a:t>
            </a:r>
            <a:r>
              <a:rPr lang="pl-PL" sz="4400" dirty="0" err="1" smtClean="0"/>
              <a:t>ie</a:t>
            </a:r>
            <a:r>
              <a:rPr lang="pl-PL" sz="4400" dirty="0" smtClean="0"/>
              <a:t>-. 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33288322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980728"/>
            <a:ext cx="8315325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26" y="2276872"/>
            <a:ext cx="34686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626" y="3428206"/>
            <a:ext cx="354171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38" y="4797152"/>
            <a:ext cx="34686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247152"/>
            <a:ext cx="376713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428205"/>
            <a:ext cx="3786187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4725143"/>
            <a:ext cx="3840163" cy="858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2714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le tekstowe 1"/>
          <p:cNvSpPr txBox="1"/>
          <p:nvPr/>
        </p:nvSpPr>
        <p:spPr>
          <a:xfrm>
            <a:off x="683568" y="1556792"/>
            <a:ext cx="770485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400" dirty="0" smtClean="0"/>
              <a:t>W ten sposób odmienia się również czasownik </a:t>
            </a:r>
          </a:p>
          <a:p>
            <a:pPr algn="ctr"/>
            <a:r>
              <a:rPr lang="pl-PL" sz="4400" i="1" dirty="0" err="1" smtClean="0"/>
              <a:t>lesen</a:t>
            </a:r>
            <a:r>
              <a:rPr lang="pl-PL" sz="4400" dirty="0" smtClean="0"/>
              <a:t> (czytać)</a:t>
            </a:r>
            <a:endParaRPr lang="pl-PL" sz="44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500"/>
                    </a14:imgEffect>
                    <a14:imgEffect>
                      <a14:saturation sat="23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9223" y="3861048"/>
            <a:ext cx="2676161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975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lewnia metali">
  <a:themeElements>
    <a:clrScheme name="Odlewnia metali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dlewnia metali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dlewnia metali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80</TotalTime>
  <Words>38</Words>
  <Application>Microsoft Office PowerPoint</Application>
  <PresentationFormat>Pokaz na ekranie (4:3)</PresentationFormat>
  <Paragraphs>7</Paragraphs>
  <Slides>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4</vt:i4>
      </vt:variant>
    </vt:vector>
  </HeadingPairs>
  <TitlesOfParts>
    <vt:vector size="5" baseType="lpstr">
      <vt:lpstr>Odlewnia metali</vt:lpstr>
      <vt:lpstr>sehen</vt:lpstr>
      <vt:lpstr>Prezentacja programu PowerPoint</vt:lpstr>
      <vt:lpstr>Prezentacja programu PowerPoint</vt:lpstr>
      <vt:lpstr>Prezentacja programu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sehen</dc:title>
  <dc:creator>an0505@onet.eu</dc:creator>
  <cp:lastModifiedBy>an0505@onet.eu</cp:lastModifiedBy>
  <cp:revision>16</cp:revision>
  <dcterms:created xsi:type="dcterms:W3CDTF">2020-04-15T16:35:10Z</dcterms:created>
  <dcterms:modified xsi:type="dcterms:W3CDTF">2020-04-15T17:55:44Z</dcterms:modified>
</cp:coreProperties>
</file>